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69" r:id="rId8"/>
    <p:sldId id="267" r:id="rId9"/>
    <p:sldId id="262" r:id="rId10"/>
    <p:sldId id="263" r:id="rId11"/>
    <p:sldId id="268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2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0729" y="930729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Приложение </a:t>
            </a:r>
            <a:r>
              <a:rPr lang="en-US" dirty="0"/>
              <a:t>“</a:t>
            </a:r>
            <a:r>
              <a:rPr lang="en-US" dirty="0" err="1"/>
              <a:t>CriproLand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49886" y="5029200"/>
            <a:ext cx="3608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Проект подготовили</a:t>
            </a:r>
            <a:r>
              <a:rPr lang="en-US" dirty="0"/>
              <a:t>:</a:t>
            </a:r>
          </a:p>
          <a:p>
            <a:r>
              <a:rPr lang="ru-RU" dirty="0"/>
              <a:t>Васильев Андрей</a:t>
            </a:r>
          </a:p>
          <a:p>
            <a:r>
              <a:rPr lang="ru-RU" dirty="0" err="1"/>
              <a:t>Разинский</a:t>
            </a:r>
            <a:r>
              <a:rPr lang="ru-RU" dirty="0"/>
              <a:t> Егор</a:t>
            </a:r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Актуальность приложения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Анализ цен </a:t>
            </a:r>
            <a:r>
              <a:rPr lang="ru-RU" dirty="0" err="1"/>
              <a:t>криптовалюты</a:t>
            </a:r>
            <a:r>
              <a:rPr lang="ru-RU" dirty="0"/>
              <a:t> основываясь на несколько разных бирж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05.06.2021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 descr="https://sun9-12.userapi.com/impg/vlvoo5sSXsJfw7vFdUHDMkZ1URGpNN8vdYjavQ/OhGJwAipl6s.jpg?size=480x960&amp;quality=96&amp;sign=ae257ff15cc286b09463e8f4da785723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10" y="1290746"/>
            <a:ext cx="2504961" cy="500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3.userapi.com/impg/8ldTDnjV2X6fInuFypIlAb8drksrIb3r7tUg5g/7Wv4Y8_mNC8.jpg?size=480x960&amp;quality=96&amp;sign=4baf010211c4f52bb461b1dad91b161a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242" y="1290746"/>
            <a:ext cx="2505600" cy="50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un9-3.userapi.com/impg/lw02-SkhuW8usz7cXO2Fy4BBtc_Pmmu-9ybw5g/ee9U72XQpwU.jpg?size=480x960&amp;quality=96&amp;sign=42a0bb1ae526a329fd8c433e2b9f11f7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69" y="1290746"/>
            <a:ext cx="2505600" cy="50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05.06.2021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886" y="706299"/>
            <a:ext cx="1162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 класса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dirty="0" err="1"/>
              <a:t>BinanceApi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MainActivity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SplashScreen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91885" y="2704356"/>
            <a:ext cx="4310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Класс </a:t>
            </a:r>
            <a:r>
              <a:rPr lang="ru-RU" dirty="0" err="1"/>
              <a:t>BinanceApi</a:t>
            </a:r>
            <a:r>
              <a:rPr lang="ru-RU" dirty="0"/>
              <a:t> отвечает за получение данных с сервиса binance.com, осуществляя </a:t>
            </a:r>
            <a:r>
              <a:rPr lang="en-US" dirty="0" err="1"/>
              <a:t>H</a:t>
            </a:r>
            <a:r>
              <a:rPr lang="ru-RU" dirty="0" err="1"/>
              <a:t>ttpRequest</a:t>
            </a:r>
            <a:r>
              <a:rPr lang="ru-RU" dirty="0"/>
              <a:t> через класс API в асинхронном потоке </a:t>
            </a:r>
            <a:r>
              <a:rPr lang="ru-RU" dirty="0" err="1"/>
              <a:t>JsonGetTask</a:t>
            </a:r>
            <a:r>
              <a:rPr lang="ru-RU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6643" y="1616528"/>
            <a:ext cx="3935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Класс </a:t>
            </a:r>
            <a:r>
              <a:rPr lang="ru-RU" dirty="0" err="1"/>
              <a:t>MainActivity</a:t>
            </a:r>
            <a:r>
              <a:rPr lang="ru-RU" dirty="0"/>
              <a:t> является основным экраном приложения, отвечает за сбор и вывод данных пользователю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645729" y="4269921"/>
            <a:ext cx="3918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Класс </a:t>
            </a:r>
            <a:r>
              <a:rPr lang="en-US" dirty="0" err="1"/>
              <a:t>SplashScreen</a:t>
            </a:r>
            <a:r>
              <a:rPr lang="ru-RU" dirty="0"/>
              <a:t> выводит пользователю начальный экран приложения, презентуя иконку и его название. 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un9-69.userapi.com/impg/f3PcGYvWv5hIhYLfv76SNayTqBSoZVUqSZ0rHw/xTX-F8AJEOY.jpg?size=641x460&amp;quality=96&amp;sign=f42fcbc46a7bc9354bb39a320ef87a30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67" y="494193"/>
            <a:ext cx="4032704" cy="28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1597" y="1692833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Класс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MainActivity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вывод данных пользователю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052" name="Picture 4" descr="https://cdn.discordapp.com/attachments/827588272016195624/850733463967760414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72" y="3324557"/>
            <a:ext cx="4930775" cy="34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46393" y="4413137"/>
            <a:ext cx="330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Класс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BinanceApi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получение данных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 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821811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Роли в создании приложения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1130"/>
            <a:ext cx="9144000" cy="131756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Васильев Андрей - ответственный за внешний вид приложения, а так же вывод данных пользователю. </a:t>
            </a:r>
          </a:p>
          <a:p>
            <a:r>
              <a:rPr lang="ru-RU" dirty="0"/>
              <a:t>Разинский Егор – отвечает за </a:t>
            </a:r>
            <a:r>
              <a:rPr lang="en-US"/>
              <a:t>backend </a:t>
            </a:r>
            <a:r>
              <a:rPr lang="ru-RU"/>
              <a:t>приложение</a:t>
            </a:r>
            <a:r>
              <a:rPr lang="ru-RU" dirty="0"/>
              <a:t>, подключение к </a:t>
            </a:r>
            <a:r>
              <a:rPr lang="en-US" dirty="0"/>
              <a:t>API</a:t>
            </a:r>
            <a:r>
              <a:rPr lang="ru-RU" dirty="0"/>
              <a:t>, сбор данных.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05.06.2021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Возможные функции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9907" y="1134836"/>
            <a:ext cx="103359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У приложения большой потенциал в развитии.</a:t>
            </a:r>
          </a:p>
          <a:p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В будущем планируется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Добавление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BottomNavigationBar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Новости в мире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криптовалюты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, тот же функционал биржи и профиль пользователя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Выбор показа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криптовалют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Добавление новых бирж.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Выполнение операций с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криптовалютой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из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61014" y="2114548"/>
            <a:ext cx="466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10000"/>
                  </a:schemeClr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187</Words>
  <Application>Microsoft Office PowerPoint</Application>
  <PresentationFormat>Широкоэкранный</PresentationFormat>
  <Paragraphs>38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Calibri</vt:lpstr>
      <vt:lpstr>SamsungOne 800C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Актуальность приложения</vt:lpstr>
      <vt:lpstr>Скриншоты приложения</vt:lpstr>
      <vt:lpstr>Презентация PowerPoint</vt:lpstr>
      <vt:lpstr>Презентация PowerPoint</vt:lpstr>
      <vt:lpstr>Роли в создании приложения</vt:lpstr>
      <vt:lpstr>Возможные функции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DestKoder</cp:lastModifiedBy>
  <cp:revision>39</cp:revision>
  <dcterms:created xsi:type="dcterms:W3CDTF">2020-05-25T08:37:09Z</dcterms:created>
  <dcterms:modified xsi:type="dcterms:W3CDTF">2021-06-05T14:27:55Z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